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9e470d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9e470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26027449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26027449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Untitled Team Sprint 3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Myles Wright, Parker Winters, Nick Stitely, Matthew O’Hern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800" y="3250713"/>
            <a:ext cx="1689887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Goals</a:t>
            </a:r>
            <a:endParaRPr/>
          </a:p>
        </p:txBody>
      </p:sp>
      <p:sp>
        <p:nvSpPr>
          <p:cNvPr id="93" name="Google Shape;93;p14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4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Challenge 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087900" y="1225275"/>
            <a:ext cx="4262700" cy="3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Store database information in class objects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an Admin, I want to be able to view a list of open tickets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wireframes for Settings page, report generation page, and view all users page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an Admin, I want to be able to view existing problems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an Admin, I want to be able to go to a page with a list of all users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user, I want to be able to edit my account information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a Report Manager, I want to be able to view types of reports that can be generated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report table in database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7524" y="1021676"/>
            <a:ext cx="3116470" cy="412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6707475" y="2654400"/>
            <a:ext cx="170501" cy="170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533700" y="417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Support Help Desk</a:t>
            </a:r>
            <a:endParaRPr/>
          </a:p>
        </p:txBody>
      </p:sp>
      <p:sp>
        <p:nvSpPr>
          <p:cNvPr id="103" name="Google Shape;103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4" name="Google Shape;104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Problem statement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440650" y="1354325"/>
            <a:ext cx="4262700" cy="17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Internal support ticketing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Tickets are submitted and solved by the IT Support Team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Four user types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Support Team Member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Project Member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Report Manager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275" y="3290225"/>
            <a:ext cx="2782049" cy="1853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60950" y="22077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9861" l="10366" r="8266" t="6777"/>
          <a:stretch/>
        </p:blipFill>
        <p:spPr>
          <a:xfrm>
            <a:off x="460950" y="976250"/>
            <a:ext cx="3118075" cy="405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18369" l="7381" r="11771" t="6774"/>
          <a:stretch/>
        </p:blipFill>
        <p:spPr>
          <a:xfrm>
            <a:off x="4879403" y="976250"/>
            <a:ext cx="3165197" cy="40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119" name="Google Shape;119;p1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updates do we have to show?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244225" y="140625"/>
            <a:ext cx="4262700" cy="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Report Table</a:t>
            </a:r>
            <a:endParaRPr sz="4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3675"/>
            <a:ext cx="3495675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925" y="1528950"/>
            <a:ext cx="417195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4831" y="4898150"/>
            <a:ext cx="111450" cy="11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Data in Class Objects</a:t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311700" y="11251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Ticket class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Structure of user classes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207" y="1017800"/>
            <a:ext cx="5242068" cy="405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and Moving Forward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 b="9730" l="0" r="0" t="0"/>
          <a:stretch/>
        </p:blipFill>
        <p:spPr>
          <a:xfrm>
            <a:off x="3702850" y="1602850"/>
            <a:ext cx="5441150" cy="3540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/>
          <p:nvPr/>
        </p:nvSpPr>
        <p:spPr>
          <a:xfrm>
            <a:off x="311700" y="2733925"/>
            <a:ext cx="7364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functionality for GUI’s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Refine and improve current functionality and design elements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 on backlog items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4210" y="846875"/>
            <a:ext cx="858090" cy="85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4239675" y="4210775"/>
            <a:ext cx="7364700" cy="8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2416" y="1706075"/>
            <a:ext cx="1026534" cy="10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8957" y="3452150"/>
            <a:ext cx="492736" cy="4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5363" y="3999525"/>
            <a:ext cx="255770" cy="25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311700" y="1706075"/>
            <a:ext cx="6159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Covid-19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Online classes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55454" y="1747825"/>
            <a:ext cx="255750" cy="256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05746" y="3712191"/>
            <a:ext cx="126550" cy="1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1"/>
          <p:cNvGrpSpPr/>
          <p:nvPr/>
        </p:nvGrpSpPr>
        <p:grpSpPr>
          <a:xfrm>
            <a:off x="4939500" y="1219611"/>
            <a:ext cx="3837000" cy="2704200"/>
            <a:chOff x="4939500" y="1219611"/>
            <a:chExt cx="3837000" cy="2704200"/>
          </a:xfrm>
        </p:grpSpPr>
        <p:cxnSp>
          <p:nvCxnSpPr>
            <p:cNvPr id="155" name="Google Shape;155;p21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21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21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21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21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21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21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21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21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21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65" name="Google Shape;165;p21"/>
          <p:cNvSpPr/>
          <p:nvPr/>
        </p:nvSpPr>
        <p:spPr>
          <a:xfrm>
            <a:off x="7014920" y="2133119"/>
            <a:ext cx="286500" cy="2865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grpSp>
        <p:nvGrpSpPr>
          <p:cNvPr id="167" name="Google Shape;167;p21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168" name="Google Shape;168;p21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69" name="Google Shape;169;p21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1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1"/>
          <p:cNvGrpSpPr/>
          <p:nvPr/>
        </p:nvGrpSpPr>
        <p:grpSpPr>
          <a:xfrm>
            <a:off x="4939557" y="1778136"/>
            <a:ext cx="3836911" cy="1503799"/>
            <a:chOff x="1000025" y="2059300"/>
            <a:chExt cx="4156550" cy="1629075"/>
          </a:xfrm>
        </p:grpSpPr>
        <p:sp>
          <p:nvSpPr>
            <p:cNvPr id="179" name="Google Shape;179;p21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180" name="Google Shape;180;p21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1"/>
          <p:cNvSpPr txBox="1"/>
          <p:nvPr>
            <p:ph idx="2" type="body"/>
          </p:nvPr>
        </p:nvSpPr>
        <p:spPr>
          <a:xfrm>
            <a:off x="6847150" y="1606395"/>
            <a:ext cx="1179600" cy="2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Hi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